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9" r:id="rId2"/>
    <p:sldId id="260" r:id="rId3"/>
  </p:sldIdLst>
  <p:sldSz cx="9906000" cy="9906000"/>
  <p:notesSz cx="6858000" cy="9144000"/>
  <p:embeddedFontLst>
    <p:embeddedFont>
      <p:font typeface="Marianne Bold" panose="020B0604020202020204" charset="0"/>
      <p:regular r:id="rId4"/>
    </p:embeddedFont>
  </p:embeddedFontLst>
  <p:defaultTextStyle>
    <a:defPPr>
      <a:defRPr lang="en-US"/>
    </a:defPPr>
    <a:lvl1pPr marL="0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1pPr>
    <a:lvl2pPr marL="177928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2pPr>
    <a:lvl3pPr marL="355855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3pPr>
    <a:lvl4pPr marL="533783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4pPr>
    <a:lvl5pPr marL="711711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5pPr>
    <a:lvl6pPr marL="889638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6pPr>
    <a:lvl7pPr marL="1067566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7pPr>
    <a:lvl8pPr marL="1245493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8pPr>
    <a:lvl9pPr marL="1423421" algn="l" defTabSz="355855" rtl="0" eaLnBrk="1" latinLnBrk="0" hangingPunct="1">
      <a:defRPr sz="70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94" userDrawn="1">
          <p15:clr>
            <a:srgbClr val="A4A3A4"/>
          </p15:clr>
        </p15:guide>
        <p15:guide id="2" pos="11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645" autoAdjust="0"/>
  </p:normalViewPr>
  <p:slideViewPr>
    <p:cSldViewPr>
      <p:cViewPr varScale="1">
        <p:scale>
          <a:sx n="62" d="100"/>
          <a:sy n="62" d="100"/>
        </p:scale>
        <p:origin x="1846" y="-53"/>
      </p:cViewPr>
      <p:guideLst>
        <p:guide orient="horz" pos="594"/>
        <p:guide pos="11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929" y="586149"/>
            <a:ext cx="3025185" cy="40445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856" y="1069220"/>
            <a:ext cx="2491329" cy="48219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2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51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77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03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28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7546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88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0062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80306" y="75561"/>
            <a:ext cx="800785" cy="16099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7953" y="75561"/>
            <a:ext cx="2343036" cy="16099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141" y="1212481"/>
            <a:ext cx="3025185" cy="374750"/>
          </a:xfrm>
        </p:spPr>
        <p:txBody>
          <a:bodyPr anchor="t"/>
          <a:lstStyle>
            <a:lvl1pPr algn="l">
              <a:defRPr sz="1101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1141" y="799731"/>
            <a:ext cx="3025185" cy="412750"/>
          </a:xfrm>
        </p:spPr>
        <p:txBody>
          <a:bodyPr anchor="b"/>
          <a:lstStyle>
            <a:lvl1pPr marL="0" indent="0">
              <a:buNone/>
              <a:defRPr sz="550">
                <a:solidFill>
                  <a:schemeClr val="tx1">
                    <a:tint val="75000"/>
                  </a:schemeClr>
                </a:solidFill>
              </a:defRPr>
            </a:lvl1pPr>
            <a:lvl2pPr marL="125777" indent="0">
              <a:buNone/>
              <a:defRPr sz="495">
                <a:solidFill>
                  <a:schemeClr val="tx1">
                    <a:tint val="75000"/>
                  </a:schemeClr>
                </a:solidFill>
              </a:defRPr>
            </a:lvl2pPr>
            <a:lvl3pPr marL="251554" indent="0">
              <a:buNone/>
              <a:defRPr sz="440">
                <a:solidFill>
                  <a:schemeClr val="tx1">
                    <a:tint val="75000"/>
                  </a:schemeClr>
                </a:solidFill>
              </a:defRPr>
            </a:lvl3pPr>
            <a:lvl4pPr marL="377331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4pPr>
            <a:lvl5pPr marL="503108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5pPr>
            <a:lvl6pPr marL="628885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6pPr>
            <a:lvl7pPr marL="754662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7pPr>
            <a:lvl8pPr marL="880440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8pPr>
            <a:lvl9pPr marL="1006216" indent="0">
              <a:buNone/>
              <a:defRPr sz="38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7953" y="440268"/>
            <a:ext cx="1571910" cy="1245238"/>
          </a:xfrm>
        </p:spPr>
        <p:txBody>
          <a:bodyPr/>
          <a:lstStyle>
            <a:lvl1pPr>
              <a:defRPr sz="770"/>
            </a:lvl1pPr>
            <a:lvl2pPr>
              <a:defRPr sz="660"/>
            </a:lvl2pPr>
            <a:lvl3pPr>
              <a:defRPr sz="550"/>
            </a:lvl3pPr>
            <a:lvl4pPr>
              <a:defRPr sz="495"/>
            </a:lvl4pPr>
            <a:lvl5pPr>
              <a:defRPr sz="495"/>
            </a:lvl5pPr>
            <a:lvl6pPr>
              <a:defRPr sz="495"/>
            </a:lvl6pPr>
            <a:lvl7pPr>
              <a:defRPr sz="495"/>
            </a:lvl7pPr>
            <a:lvl8pPr>
              <a:defRPr sz="495"/>
            </a:lvl8pPr>
            <a:lvl9pPr>
              <a:defRPr sz="4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09180" y="440268"/>
            <a:ext cx="1571910" cy="1245238"/>
          </a:xfrm>
        </p:spPr>
        <p:txBody>
          <a:bodyPr/>
          <a:lstStyle>
            <a:lvl1pPr>
              <a:defRPr sz="770"/>
            </a:lvl1pPr>
            <a:lvl2pPr>
              <a:defRPr sz="660"/>
            </a:lvl2pPr>
            <a:lvl3pPr>
              <a:defRPr sz="550"/>
            </a:lvl3pPr>
            <a:lvl4pPr>
              <a:defRPr sz="495"/>
            </a:lvl4pPr>
            <a:lvl5pPr>
              <a:defRPr sz="495"/>
            </a:lvl5pPr>
            <a:lvl6pPr>
              <a:defRPr sz="495"/>
            </a:lvl6pPr>
            <a:lvl7pPr>
              <a:defRPr sz="495"/>
            </a:lvl7pPr>
            <a:lvl8pPr>
              <a:defRPr sz="495"/>
            </a:lvl8pPr>
            <a:lvl9pPr>
              <a:defRPr sz="49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953" y="422359"/>
            <a:ext cx="1572529" cy="176019"/>
          </a:xfrm>
        </p:spPr>
        <p:txBody>
          <a:bodyPr anchor="b"/>
          <a:lstStyle>
            <a:lvl1pPr marL="0" indent="0">
              <a:buNone/>
              <a:defRPr sz="660" b="1"/>
            </a:lvl1pPr>
            <a:lvl2pPr marL="125777" indent="0">
              <a:buNone/>
              <a:defRPr sz="550" b="1"/>
            </a:lvl2pPr>
            <a:lvl3pPr marL="251554" indent="0">
              <a:buNone/>
              <a:defRPr sz="495" b="1"/>
            </a:lvl3pPr>
            <a:lvl4pPr marL="377331" indent="0">
              <a:buNone/>
              <a:defRPr sz="440" b="1"/>
            </a:lvl4pPr>
            <a:lvl5pPr marL="503108" indent="0">
              <a:buNone/>
              <a:defRPr sz="440" b="1"/>
            </a:lvl5pPr>
            <a:lvl6pPr marL="628885" indent="0">
              <a:buNone/>
              <a:defRPr sz="440" b="1"/>
            </a:lvl6pPr>
            <a:lvl7pPr marL="754662" indent="0">
              <a:buNone/>
              <a:defRPr sz="440" b="1"/>
            </a:lvl7pPr>
            <a:lvl8pPr marL="880440" indent="0">
              <a:buNone/>
              <a:defRPr sz="440" b="1"/>
            </a:lvl8pPr>
            <a:lvl9pPr marL="1006216" indent="0">
              <a:buNone/>
              <a:defRPr sz="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7953" y="598378"/>
            <a:ext cx="1572529" cy="1087127"/>
          </a:xfrm>
        </p:spPr>
        <p:txBody>
          <a:bodyPr/>
          <a:lstStyle>
            <a:lvl1pPr>
              <a:defRPr sz="660"/>
            </a:lvl1pPr>
            <a:lvl2pPr>
              <a:defRPr sz="550"/>
            </a:lvl2pPr>
            <a:lvl3pPr>
              <a:defRPr sz="495"/>
            </a:lvl3pPr>
            <a:lvl4pPr>
              <a:defRPr sz="440"/>
            </a:lvl4pPr>
            <a:lvl5pPr>
              <a:defRPr sz="440"/>
            </a:lvl5pPr>
            <a:lvl6pPr>
              <a:defRPr sz="440"/>
            </a:lvl6pPr>
            <a:lvl7pPr>
              <a:defRPr sz="440"/>
            </a:lvl7pPr>
            <a:lvl8pPr>
              <a:defRPr sz="440"/>
            </a:lvl8pPr>
            <a:lvl9pPr>
              <a:defRPr sz="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07944" y="422359"/>
            <a:ext cx="1573146" cy="176019"/>
          </a:xfrm>
        </p:spPr>
        <p:txBody>
          <a:bodyPr anchor="b"/>
          <a:lstStyle>
            <a:lvl1pPr marL="0" indent="0">
              <a:buNone/>
              <a:defRPr sz="660" b="1"/>
            </a:lvl1pPr>
            <a:lvl2pPr marL="125777" indent="0">
              <a:buNone/>
              <a:defRPr sz="550" b="1"/>
            </a:lvl2pPr>
            <a:lvl3pPr marL="251554" indent="0">
              <a:buNone/>
              <a:defRPr sz="495" b="1"/>
            </a:lvl3pPr>
            <a:lvl4pPr marL="377331" indent="0">
              <a:buNone/>
              <a:defRPr sz="440" b="1"/>
            </a:lvl4pPr>
            <a:lvl5pPr marL="503108" indent="0">
              <a:buNone/>
              <a:defRPr sz="440" b="1"/>
            </a:lvl5pPr>
            <a:lvl6pPr marL="628885" indent="0">
              <a:buNone/>
              <a:defRPr sz="440" b="1"/>
            </a:lvl6pPr>
            <a:lvl7pPr marL="754662" indent="0">
              <a:buNone/>
              <a:defRPr sz="440" b="1"/>
            </a:lvl7pPr>
            <a:lvl8pPr marL="880440" indent="0">
              <a:buNone/>
              <a:defRPr sz="440" b="1"/>
            </a:lvl8pPr>
            <a:lvl9pPr marL="1006216" indent="0">
              <a:buNone/>
              <a:defRPr sz="44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07944" y="598378"/>
            <a:ext cx="1573146" cy="1087127"/>
          </a:xfrm>
        </p:spPr>
        <p:txBody>
          <a:bodyPr/>
          <a:lstStyle>
            <a:lvl1pPr>
              <a:defRPr sz="660"/>
            </a:lvl1pPr>
            <a:lvl2pPr>
              <a:defRPr sz="550"/>
            </a:lvl2pPr>
            <a:lvl3pPr>
              <a:defRPr sz="495"/>
            </a:lvl3pPr>
            <a:lvl4pPr>
              <a:defRPr sz="440"/>
            </a:lvl4pPr>
            <a:lvl5pPr>
              <a:defRPr sz="440"/>
            </a:lvl5pPr>
            <a:lvl6pPr>
              <a:defRPr sz="440"/>
            </a:lvl6pPr>
            <a:lvl7pPr>
              <a:defRPr sz="440"/>
            </a:lvl7pPr>
            <a:lvl8pPr>
              <a:defRPr sz="440"/>
            </a:lvl8pPr>
            <a:lvl9pPr>
              <a:defRPr sz="4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952" y="75125"/>
            <a:ext cx="1170900" cy="319718"/>
          </a:xfrm>
        </p:spPr>
        <p:txBody>
          <a:bodyPr anchor="b"/>
          <a:lstStyle>
            <a:lvl1pPr algn="l">
              <a:defRPr sz="5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1487" y="75125"/>
            <a:ext cx="1989603" cy="1610380"/>
          </a:xfrm>
        </p:spPr>
        <p:txBody>
          <a:bodyPr/>
          <a:lstStyle>
            <a:lvl1pPr>
              <a:defRPr sz="881"/>
            </a:lvl1pPr>
            <a:lvl2pPr>
              <a:defRPr sz="770"/>
            </a:lvl2pPr>
            <a:lvl3pPr>
              <a:defRPr sz="660"/>
            </a:lvl3pPr>
            <a:lvl4pPr>
              <a:defRPr sz="550"/>
            </a:lvl4pPr>
            <a:lvl5pPr>
              <a:defRPr sz="550"/>
            </a:lvl5pPr>
            <a:lvl6pPr>
              <a:defRPr sz="550"/>
            </a:lvl6pPr>
            <a:lvl7pPr>
              <a:defRPr sz="550"/>
            </a:lvl7pPr>
            <a:lvl8pPr>
              <a:defRPr sz="550"/>
            </a:lvl8pPr>
            <a:lvl9pPr>
              <a:defRPr sz="5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7952" y="394842"/>
            <a:ext cx="1170900" cy="1290663"/>
          </a:xfrm>
        </p:spPr>
        <p:txBody>
          <a:bodyPr/>
          <a:lstStyle>
            <a:lvl1pPr marL="0" indent="0">
              <a:buNone/>
              <a:defRPr sz="385"/>
            </a:lvl1pPr>
            <a:lvl2pPr marL="125777" indent="0">
              <a:buNone/>
              <a:defRPr sz="330"/>
            </a:lvl2pPr>
            <a:lvl3pPr marL="251554" indent="0">
              <a:buNone/>
              <a:defRPr sz="275"/>
            </a:lvl3pPr>
            <a:lvl4pPr marL="377331" indent="0">
              <a:buNone/>
              <a:defRPr sz="248"/>
            </a:lvl4pPr>
            <a:lvl5pPr marL="503108" indent="0">
              <a:buNone/>
              <a:defRPr sz="248"/>
            </a:lvl5pPr>
            <a:lvl6pPr marL="628885" indent="0">
              <a:buNone/>
              <a:defRPr sz="248"/>
            </a:lvl6pPr>
            <a:lvl7pPr marL="754662" indent="0">
              <a:buNone/>
              <a:defRPr sz="248"/>
            </a:lvl7pPr>
            <a:lvl8pPr marL="880440" indent="0">
              <a:buNone/>
              <a:defRPr sz="248"/>
            </a:lvl8pPr>
            <a:lvl9pPr marL="1006216" indent="0">
              <a:buNone/>
              <a:defRPr sz="2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7597" y="1320800"/>
            <a:ext cx="2135425" cy="155928"/>
          </a:xfrm>
        </p:spPr>
        <p:txBody>
          <a:bodyPr anchor="b"/>
          <a:lstStyle>
            <a:lvl1pPr algn="l">
              <a:defRPr sz="55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97597" y="168594"/>
            <a:ext cx="2135425" cy="1132115"/>
          </a:xfrm>
        </p:spPr>
        <p:txBody>
          <a:bodyPr/>
          <a:lstStyle>
            <a:lvl1pPr marL="0" indent="0">
              <a:buNone/>
              <a:defRPr sz="881"/>
            </a:lvl1pPr>
            <a:lvl2pPr marL="125777" indent="0">
              <a:buNone/>
              <a:defRPr sz="770"/>
            </a:lvl2pPr>
            <a:lvl3pPr marL="251554" indent="0">
              <a:buNone/>
              <a:defRPr sz="660"/>
            </a:lvl3pPr>
            <a:lvl4pPr marL="377331" indent="0">
              <a:buNone/>
              <a:defRPr sz="550"/>
            </a:lvl4pPr>
            <a:lvl5pPr marL="503108" indent="0">
              <a:buNone/>
              <a:defRPr sz="550"/>
            </a:lvl5pPr>
            <a:lvl6pPr marL="628885" indent="0">
              <a:buNone/>
              <a:defRPr sz="550"/>
            </a:lvl6pPr>
            <a:lvl7pPr marL="754662" indent="0">
              <a:buNone/>
              <a:defRPr sz="550"/>
            </a:lvl7pPr>
            <a:lvl8pPr marL="880440" indent="0">
              <a:buNone/>
              <a:defRPr sz="550"/>
            </a:lvl8pPr>
            <a:lvl9pPr marL="1006216" indent="0">
              <a:buNone/>
              <a:defRPr sz="55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7597" y="1476729"/>
            <a:ext cx="2135425" cy="221443"/>
          </a:xfrm>
        </p:spPr>
        <p:txBody>
          <a:bodyPr/>
          <a:lstStyle>
            <a:lvl1pPr marL="0" indent="0">
              <a:buNone/>
              <a:defRPr sz="385"/>
            </a:lvl1pPr>
            <a:lvl2pPr marL="125777" indent="0">
              <a:buNone/>
              <a:defRPr sz="330"/>
            </a:lvl2pPr>
            <a:lvl3pPr marL="251554" indent="0">
              <a:buNone/>
              <a:defRPr sz="275"/>
            </a:lvl3pPr>
            <a:lvl4pPr marL="377331" indent="0">
              <a:buNone/>
              <a:defRPr sz="248"/>
            </a:lvl4pPr>
            <a:lvl5pPr marL="503108" indent="0">
              <a:buNone/>
              <a:defRPr sz="248"/>
            </a:lvl5pPr>
            <a:lvl6pPr marL="628885" indent="0">
              <a:buNone/>
              <a:defRPr sz="248"/>
            </a:lvl6pPr>
            <a:lvl7pPr marL="754662" indent="0">
              <a:buNone/>
              <a:defRPr sz="248"/>
            </a:lvl7pPr>
            <a:lvl8pPr marL="880440" indent="0">
              <a:buNone/>
              <a:defRPr sz="248"/>
            </a:lvl8pPr>
            <a:lvl9pPr marL="1006216" indent="0">
              <a:buNone/>
              <a:defRPr sz="24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7953" y="75561"/>
            <a:ext cx="3203138" cy="3144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953" y="440268"/>
            <a:ext cx="3203138" cy="12452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7953" y="1748838"/>
            <a:ext cx="830443" cy="1004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6006" y="1748838"/>
            <a:ext cx="1127030" cy="1004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50647" y="1748838"/>
            <a:ext cx="830443" cy="10045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51554" rtl="0" eaLnBrk="1" latinLnBrk="0" hangingPunct="1">
        <a:spcBef>
          <a:spcPct val="0"/>
        </a:spcBef>
        <a:buNone/>
        <a:defRPr sz="12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4333" indent="-94333" algn="l" defTabSz="251554" rtl="0" eaLnBrk="1" latinLnBrk="0" hangingPunct="1">
        <a:spcBef>
          <a:spcPct val="20000"/>
        </a:spcBef>
        <a:buFont typeface="Arial" pitchFamily="34" charset="0"/>
        <a:buChar char="•"/>
        <a:defRPr sz="881" kern="1200">
          <a:solidFill>
            <a:schemeClr val="tx1"/>
          </a:solidFill>
          <a:latin typeface="+mn-lt"/>
          <a:ea typeface="+mn-ea"/>
          <a:cs typeface="+mn-cs"/>
        </a:defRPr>
      </a:lvl1pPr>
      <a:lvl2pPr marL="204388" indent="-78610" algn="l" defTabSz="251554" rtl="0" eaLnBrk="1" latinLnBrk="0" hangingPunct="1">
        <a:spcBef>
          <a:spcPct val="20000"/>
        </a:spcBef>
        <a:buFont typeface="Arial" pitchFamily="34" charset="0"/>
        <a:buChar char="–"/>
        <a:defRPr sz="770" kern="1200">
          <a:solidFill>
            <a:schemeClr val="tx1"/>
          </a:solidFill>
          <a:latin typeface="+mn-lt"/>
          <a:ea typeface="+mn-ea"/>
          <a:cs typeface="+mn-cs"/>
        </a:defRPr>
      </a:lvl2pPr>
      <a:lvl3pPr marL="314443" indent="-62889" algn="l" defTabSz="251554" rtl="0" eaLnBrk="1" latinLnBrk="0" hangingPunct="1">
        <a:spcBef>
          <a:spcPct val="20000"/>
        </a:spcBef>
        <a:buFont typeface="Arial" pitchFamily="34" charset="0"/>
        <a:buChar char="•"/>
        <a:defRPr sz="660" kern="1200">
          <a:solidFill>
            <a:schemeClr val="tx1"/>
          </a:solidFill>
          <a:latin typeface="+mn-lt"/>
          <a:ea typeface="+mn-ea"/>
          <a:cs typeface="+mn-cs"/>
        </a:defRPr>
      </a:lvl3pPr>
      <a:lvl4pPr marL="440219" indent="-62889" algn="l" defTabSz="251554" rtl="0" eaLnBrk="1" latinLnBrk="0" hangingPunct="1">
        <a:spcBef>
          <a:spcPct val="20000"/>
        </a:spcBef>
        <a:buFont typeface="Arial" pitchFamily="34" charset="0"/>
        <a:buChar char="–"/>
        <a:defRPr sz="550" kern="1200">
          <a:solidFill>
            <a:schemeClr val="tx1"/>
          </a:solidFill>
          <a:latin typeface="+mn-lt"/>
          <a:ea typeface="+mn-ea"/>
          <a:cs typeface="+mn-cs"/>
        </a:defRPr>
      </a:lvl4pPr>
      <a:lvl5pPr marL="565997" indent="-62889" algn="l" defTabSz="251554" rtl="0" eaLnBrk="1" latinLnBrk="0" hangingPunct="1">
        <a:spcBef>
          <a:spcPct val="20000"/>
        </a:spcBef>
        <a:buFont typeface="Arial" pitchFamily="34" charset="0"/>
        <a:buChar char="»"/>
        <a:defRPr sz="550" kern="1200">
          <a:solidFill>
            <a:schemeClr val="tx1"/>
          </a:solidFill>
          <a:latin typeface="+mn-lt"/>
          <a:ea typeface="+mn-ea"/>
          <a:cs typeface="+mn-cs"/>
        </a:defRPr>
      </a:lvl5pPr>
      <a:lvl6pPr marL="691773" indent="-62889" algn="l" defTabSz="251554" rtl="0" eaLnBrk="1" latinLnBrk="0" hangingPunct="1">
        <a:spcBef>
          <a:spcPct val="20000"/>
        </a:spcBef>
        <a:buFont typeface="Arial" pitchFamily="34" charset="0"/>
        <a:buChar char="•"/>
        <a:defRPr sz="550" kern="1200">
          <a:solidFill>
            <a:schemeClr val="tx1"/>
          </a:solidFill>
          <a:latin typeface="+mn-lt"/>
          <a:ea typeface="+mn-ea"/>
          <a:cs typeface="+mn-cs"/>
        </a:defRPr>
      </a:lvl6pPr>
      <a:lvl7pPr marL="817551" indent="-62889" algn="l" defTabSz="251554" rtl="0" eaLnBrk="1" latinLnBrk="0" hangingPunct="1">
        <a:spcBef>
          <a:spcPct val="20000"/>
        </a:spcBef>
        <a:buFont typeface="Arial" pitchFamily="34" charset="0"/>
        <a:buChar char="•"/>
        <a:defRPr sz="550" kern="1200">
          <a:solidFill>
            <a:schemeClr val="tx1"/>
          </a:solidFill>
          <a:latin typeface="+mn-lt"/>
          <a:ea typeface="+mn-ea"/>
          <a:cs typeface="+mn-cs"/>
        </a:defRPr>
      </a:lvl7pPr>
      <a:lvl8pPr marL="943327" indent="-62889" algn="l" defTabSz="251554" rtl="0" eaLnBrk="1" latinLnBrk="0" hangingPunct="1">
        <a:spcBef>
          <a:spcPct val="20000"/>
        </a:spcBef>
        <a:buFont typeface="Arial" pitchFamily="34" charset="0"/>
        <a:buChar char="•"/>
        <a:defRPr sz="550" kern="1200">
          <a:solidFill>
            <a:schemeClr val="tx1"/>
          </a:solidFill>
          <a:latin typeface="+mn-lt"/>
          <a:ea typeface="+mn-ea"/>
          <a:cs typeface="+mn-cs"/>
        </a:defRPr>
      </a:lvl8pPr>
      <a:lvl9pPr marL="1069105" indent="-62889" algn="l" defTabSz="251554" rtl="0" eaLnBrk="1" latinLnBrk="0" hangingPunct="1">
        <a:spcBef>
          <a:spcPct val="20000"/>
        </a:spcBef>
        <a:buFont typeface="Arial" pitchFamily="34" charset="0"/>
        <a:buChar char="•"/>
        <a:defRPr sz="5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1pPr>
      <a:lvl2pPr marL="125777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2pPr>
      <a:lvl3pPr marL="251554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3pPr>
      <a:lvl4pPr marL="377331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4pPr>
      <a:lvl5pPr marL="503108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5pPr>
      <a:lvl6pPr marL="628885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6pPr>
      <a:lvl7pPr marL="754662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7pPr>
      <a:lvl8pPr marL="880440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8pPr>
      <a:lvl9pPr marL="1006216" algn="l" defTabSz="251554" rtl="0" eaLnBrk="1" latinLnBrk="0" hangingPunct="1">
        <a:defRPr sz="49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381000" y="990600"/>
            <a:ext cx="13460673" cy="7238999"/>
          </a:xfrm>
          <a:custGeom>
            <a:avLst/>
            <a:gdLst/>
            <a:ahLst/>
            <a:cxnLst/>
            <a:rect l="l" t="t" r="r" b="b"/>
            <a:pathLst>
              <a:path w="33366421" h="18768612">
                <a:moveTo>
                  <a:pt x="0" y="0"/>
                </a:moveTo>
                <a:lnTo>
                  <a:pt x="33366421" y="0"/>
                </a:lnTo>
                <a:lnTo>
                  <a:pt x="33366421" y="18768612"/>
                </a:lnTo>
                <a:lnTo>
                  <a:pt x="0" y="187686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sz="495"/>
          </a:p>
        </p:txBody>
      </p:sp>
      <p:sp>
        <p:nvSpPr>
          <p:cNvPr id="3" name="Freeform 3"/>
          <p:cNvSpPr/>
          <p:nvPr/>
        </p:nvSpPr>
        <p:spPr>
          <a:xfrm>
            <a:off x="-228599" y="-152400"/>
            <a:ext cx="10668000" cy="10668000"/>
          </a:xfrm>
          <a:custGeom>
            <a:avLst/>
            <a:gdLst/>
            <a:ahLst/>
            <a:cxnLst/>
            <a:rect l="l" t="t" r="r" b="b"/>
            <a:pathLst>
              <a:path w="27518951" h="27518951">
                <a:moveTo>
                  <a:pt x="0" y="0"/>
                </a:moveTo>
                <a:lnTo>
                  <a:pt x="27518951" y="0"/>
                </a:lnTo>
                <a:lnTo>
                  <a:pt x="27518951" y="27518951"/>
                </a:lnTo>
                <a:lnTo>
                  <a:pt x="0" y="275189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r>
              <a:rPr lang="en-US" sz="495" b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Lorem ipsum dolor sit amet</a:t>
            </a:r>
            <a:endParaRPr lang="pl-PL" sz="495"/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761DE787-7D58-CAEC-5AD6-B392E823CF4E}"/>
              </a:ext>
            </a:extLst>
          </p:cNvPr>
          <p:cNvSpPr txBox="1"/>
          <p:nvPr/>
        </p:nvSpPr>
        <p:spPr>
          <a:xfrm>
            <a:off x="6196961" y="2895600"/>
            <a:ext cx="4547239" cy="1661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P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od </a:t>
            </a:r>
            <a:r>
              <a:rPr lang="en-US" sz="36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spód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pod</a:t>
            </a:r>
            <a:r>
              <a:rPr lang="pl-PL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łóż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dowolne</a:t>
            </a:r>
            <a:r>
              <a:rPr lang="en-US" sz="36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zdjęcie</a:t>
            </a:r>
            <a:endParaRPr lang="en-US" sz="3600" b="1" dirty="0">
              <a:solidFill>
                <a:srgbClr val="000000"/>
              </a:solidFill>
              <a:highlight>
                <a:srgbClr val="FFFF00"/>
              </a:highlight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342D58B0-55DD-DB70-0641-A5E38B4749E9}"/>
              </a:ext>
            </a:extLst>
          </p:cNvPr>
          <p:cNvSpPr txBox="1"/>
          <p:nvPr/>
        </p:nvSpPr>
        <p:spPr>
          <a:xfrm>
            <a:off x="628859" y="6240781"/>
            <a:ext cx="3866942" cy="17312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28"/>
              </a:lnSpc>
              <a:spcBef>
                <a:spcPct val="0"/>
              </a:spcBef>
            </a:pPr>
            <a:r>
              <a:rPr lang="pl-PL" sz="32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Miejsce na nazwę, opis wydarzenia lub inny tekst.</a:t>
            </a:r>
            <a:endParaRPr lang="en-US" sz="3200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  <a:p>
            <a:pPr>
              <a:lnSpc>
                <a:spcPts val="2388"/>
              </a:lnSpc>
              <a:spcBef>
                <a:spcPct val="0"/>
              </a:spcBef>
            </a:pPr>
            <a:endParaRPr lang="en-US" sz="2000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sp>
        <p:nvSpPr>
          <p:cNvPr id="13" name="Freeform 6">
            <a:extLst>
              <a:ext uri="{FF2B5EF4-FFF2-40B4-BE49-F238E27FC236}">
                <a16:creationId xmlns:a16="http://schemas.microsoft.com/office/drawing/2014/main" id="{8664CB73-6DDB-59A7-DDE1-65BDC35EFE76}"/>
              </a:ext>
            </a:extLst>
          </p:cNvPr>
          <p:cNvSpPr/>
          <p:nvPr/>
        </p:nvSpPr>
        <p:spPr>
          <a:xfrm>
            <a:off x="628858" y="1676400"/>
            <a:ext cx="3012436" cy="1991972"/>
          </a:xfrm>
          <a:custGeom>
            <a:avLst/>
            <a:gdLst/>
            <a:ahLst/>
            <a:cxnLst/>
            <a:rect l="l" t="t" r="r" b="b"/>
            <a:pathLst>
              <a:path w="7675270" h="5075272">
                <a:moveTo>
                  <a:pt x="0" y="0"/>
                </a:moveTo>
                <a:lnTo>
                  <a:pt x="7675269" y="0"/>
                </a:lnTo>
                <a:lnTo>
                  <a:pt x="7675269" y="5075272"/>
                </a:lnTo>
                <a:lnTo>
                  <a:pt x="0" y="50752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 sz="495"/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12CC7D23-1F6D-7B6B-8CEB-72BBB4803EC8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8858" y="340545"/>
            <a:ext cx="8648281" cy="274066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D55B839E-1866-327F-20A0-D585615349D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" y="8913160"/>
            <a:ext cx="9144000" cy="49267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120624" y="1371600"/>
            <a:ext cx="9989550" cy="5619122"/>
          </a:xfrm>
          <a:custGeom>
            <a:avLst/>
            <a:gdLst/>
            <a:ahLst/>
            <a:cxnLst/>
            <a:rect l="l" t="t" r="r" b="b"/>
            <a:pathLst>
              <a:path w="25452000" h="14316750">
                <a:moveTo>
                  <a:pt x="0" y="0"/>
                </a:moveTo>
                <a:lnTo>
                  <a:pt x="25452000" y="0"/>
                </a:lnTo>
                <a:lnTo>
                  <a:pt x="25452000" y="14316750"/>
                </a:lnTo>
                <a:lnTo>
                  <a:pt x="0" y="1431675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sz="495"/>
          </a:p>
        </p:txBody>
      </p:sp>
      <p:sp>
        <p:nvSpPr>
          <p:cNvPr id="3" name="Freeform 3"/>
          <p:cNvSpPr/>
          <p:nvPr/>
        </p:nvSpPr>
        <p:spPr>
          <a:xfrm>
            <a:off x="-228600" y="-189708"/>
            <a:ext cx="10744199" cy="10744199"/>
          </a:xfrm>
          <a:custGeom>
            <a:avLst/>
            <a:gdLst/>
            <a:ahLst/>
            <a:cxnLst/>
            <a:rect l="l" t="t" r="r" b="b"/>
            <a:pathLst>
              <a:path w="27374745" h="27374745">
                <a:moveTo>
                  <a:pt x="0" y="0"/>
                </a:moveTo>
                <a:lnTo>
                  <a:pt x="27374745" y="0"/>
                </a:lnTo>
                <a:lnTo>
                  <a:pt x="27374745" y="27374745"/>
                </a:lnTo>
                <a:lnTo>
                  <a:pt x="0" y="2737474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 sz="495"/>
          </a:p>
        </p:txBody>
      </p:sp>
      <p:sp>
        <p:nvSpPr>
          <p:cNvPr id="6" name="Freeform 6"/>
          <p:cNvSpPr/>
          <p:nvPr/>
        </p:nvSpPr>
        <p:spPr>
          <a:xfrm>
            <a:off x="628858" y="1676400"/>
            <a:ext cx="3012436" cy="1991972"/>
          </a:xfrm>
          <a:custGeom>
            <a:avLst/>
            <a:gdLst/>
            <a:ahLst/>
            <a:cxnLst/>
            <a:rect l="l" t="t" r="r" b="b"/>
            <a:pathLst>
              <a:path w="7675270" h="5075272">
                <a:moveTo>
                  <a:pt x="0" y="0"/>
                </a:moveTo>
                <a:lnTo>
                  <a:pt x="7675269" y="0"/>
                </a:lnTo>
                <a:lnTo>
                  <a:pt x="7675269" y="5075272"/>
                </a:lnTo>
                <a:lnTo>
                  <a:pt x="0" y="507527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 sz="495"/>
          </a:p>
        </p:txBody>
      </p:sp>
      <p:sp>
        <p:nvSpPr>
          <p:cNvPr id="8" name="TextBox 8"/>
          <p:cNvSpPr txBox="1"/>
          <p:nvPr/>
        </p:nvSpPr>
        <p:spPr>
          <a:xfrm>
            <a:off x="628858" y="7656406"/>
            <a:ext cx="8648281" cy="125675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728"/>
              </a:lnSpc>
              <a:spcBef>
                <a:spcPct val="0"/>
              </a:spcBef>
            </a:pPr>
            <a:r>
              <a:rPr lang="pl-PL" sz="3200" b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Miejsce </a:t>
            </a:r>
            <a:r>
              <a:rPr lang="pl-PL" sz="3200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na nazwę, opis wydarzenia lub </a:t>
            </a:r>
            <a:r>
              <a:rPr lang="pl-PL" sz="3200" b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inny tekst.</a:t>
            </a:r>
            <a:endParaRPr lang="en-US" sz="3200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  <a:p>
            <a:pPr>
              <a:lnSpc>
                <a:spcPts val="2388"/>
              </a:lnSpc>
              <a:spcBef>
                <a:spcPct val="0"/>
              </a:spcBef>
            </a:pPr>
            <a:endParaRPr lang="en-US" sz="2000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pic>
        <p:nvPicPr>
          <p:cNvPr id="9" name="Grafika 8">
            <a:extLst>
              <a:ext uri="{FF2B5EF4-FFF2-40B4-BE49-F238E27FC236}">
                <a16:creationId xmlns:a16="http://schemas.microsoft.com/office/drawing/2014/main" id="{D9435660-60B8-F052-289A-10B931AC961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8858" y="340545"/>
            <a:ext cx="8648281" cy="274066"/>
          </a:xfrm>
          <a:prstGeom prst="rect">
            <a:avLst/>
          </a:prstGeom>
        </p:spPr>
      </p:pic>
      <p:pic>
        <p:nvPicPr>
          <p:cNvPr id="10" name="Grafika 9">
            <a:extLst>
              <a:ext uri="{FF2B5EF4-FFF2-40B4-BE49-F238E27FC236}">
                <a16:creationId xmlns:a16="http://schemas.microsoft.com/office/drawing/2014/main" id="{09F4010B-325E-2F8F-5BAC-186947ADD02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1000" y="8913160"/>
            <a:ext cx="9144000" cy="49267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32</Words>
  <Application>Microsoft Office PowerPoint</Application>
  <PresentationFormat>Niestandardowy</PresentationFormat>
  <Paragraphs>4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6" baseType="lpstr">
      <vt:lpstr>Arial</vt:lpstr>
      <vt:lpstr>Marianne Bold</vt:lpstr>
      <vt:lpstr>Calibri</vt:lpstr>
      <vt:lpstr>Office Theme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EDA 2026</dc:title>
  <dc:creator>Patrycja Adamczyk</dc:creator>
  <cp:lastModifiedBy>Karolina Polkowska</cp:lastModifiedBy>
  <cp:revision>7</cp:revision>
  <dcterms:created xsi:type="dcterms:W3CDTF">2006-08-16T00:00:00Z</dcterms:created>
  <dcterms:modified xsi:type="dcterms:W3CDTF">2026-05-19T13:23:35Z</dcterms:modified>
  <dc:identifier>DAHG6v_Plw8</dc:identifier>
</cp:coreProperties>
</file>